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3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2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71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7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39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3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5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4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4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6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5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F9B6-FB24-4D63-80F0-83AB2520DC06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2FD39D-8D3E-4A46-B11B-8D4A81FC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Нестареющая классика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Кабинет физики МАОУ «СОШ № 74» г. Перми</a:t>
            </a:r>
          </a:p>
          <a:p>
            <a:r>
              <a:rPr lang="ru-RU" dirty="0" smtClean="0"/>
              <a:t>Учитель физики Ольга Валентиновна </a:t>
            </a:r>
            <a:r>
              <a:rPr lang="ru-RU" dirty="0" err="1"/>
              <a:t>М</a:t>
            </a:r>
            <a:r>
              <a:rPr lang="ru-RU" dirty="0" err="1" smtClean="0"/>
              <a:t>ишенкова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7" y="208294"/>
            <a:ext cx="3581400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0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Дата основания – </a:t>
            </a:r>
            <a:r>
              <a:rPr lang="ru-RU" sz="3200" dirty="0" smtClean="0"/>
              <a:t>1959 </a:t>
            </a:r>
            <a:r>
              <a:rPr lang="ru-RU" sz="3200" dirty="0" smtClean="0"/>
              <a:t>год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2"/>
                </a:solidFill>
              </a:rPr>
              <a:t>Кабинет физики </a:t>
            </a:r>
            <a:r>
              <a:rPr lang="ru-RU" dirty="0" smtClean="0"/>
              <a:t>–</a:t>
            </a:r>
          </a:p>
          <a:p>
            <a:pPr mar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учебное помещение школы, оснащенное наглядными пособиями, учебным обору­дованием, мебелью и техническими средствами </a:t>
            </a:r>
            <a:r>
              <a:rPr lang="ru-RU" dirty="0" smtClean="0"/>
              <a:t>обуче­ния, в </a:t>
            </a:r>
            <a:r>
              <a:rPr lang="ru-RU" dirty="0"/>
              <a:t>котором проводится </a:t>
            </a:r>
            <a:r>
              <a:rPr lang="ru-RU" b="1" i="1" dirty="0">
                <a:solidFill>
                  <a:schemeClr val="accent2"/>
                </a:solidFill>
              </a:rPr>
              <a:t>учебная, факультативная и внеклассная работа</a:t>
            </a:r>
            <a:r>
              <a:rPr lang="ru-RU" dirty="0"/>
              <a:t> с учащимися в полном соответст­вии с действующими государственными образователь­ными стандартами, учебными планами и </a:t>
            </a:r>
            <a:r>
              <a:rPr lang="ru-RU" dirty="0" smtClean="0"/>
              <a:t>программа­ми.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11" y="4012447"/>
            <a:ext cx="3794070" cy="2845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7" y="2777068"/>
            <a:ext cx="4601684" cy="34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«Ретро»-лаборатория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2256"/>
            <a:ext cx="3956930" cy="29676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7" y="2702256"/>
            <a:ext cx="3970284" cy="2977712"/>
          </a:xfrm>
        </p:spPr>
      </p:pic>
    </p:spTree>
    <p:extLst>
      <p:ext uri="{BB962C8B-B14F-4D97-AF65-F5344CB8AC3E}">
        <p14:creationId xmlns:p14="http://schemas.microsoft.com/office/powerpoint/2010/main" val="14955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Современные дидактические комплексы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9466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Естественно-научная лаборатория – школьный проект внеурочной деятельности (с 2015 г.)</a:t>
            </a:r>
            <a:endParaRPr lang="ru-RU" sz="2400" dirty="0"/>
          </a:p>
        </p:txBody>
      </p:sp>
      <p:pic>
        <p:nvPicPr>
          <p:cNvPr id="8" name="Picture 3" descr="E:\интеллект марафон\DSC_3607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4205" r="10112" b="2841"/>
          <a:stretch/>
        </p:blipFill>
        <p:spPr bwMode="auto">
          <a:xfrm>
            <a:off x="0" y="2759075"/>
            <a:ext cx="4184650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интеллект марафон\DSC_3582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9886" r="19180" b="7841"/>
          <a:stretch/>
        </p:blipFill>
        <p:spPr bwMode="auto">
          <a:xfrm>
            <a:off x="8221663" y="2736850"/>
            <a:ext cx="3970337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M_125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490" y="1512787"/>
            <a:ext cx="3673333" cy="244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6" descr="SAM_12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4723" y="4408226"/>
            <a:ext cx="3675100" cy="2449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88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Нестареющая классика</vt:lpstr>
      <vt:lpstr>Дата основания – 1959 год</vt:lpstr>
      <vt:lpstr>«Ретро»-лаборатория</vt:lpstr>
      <vt:lpstr>Современные дидактические комплексы</vt:lpstr>
      <vt:lpstr>Естественно-научная лаборатория – школьный проект внеурочной деятельности (с 2015 г.)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Нестареющая классика</dc:title>
  <dc:creator>1</dc:creator>
  <cp:lastModifiedBy>1</cp:lastModifiedBy>
  <cp:revision>7</cp:revision>
  <dcterms:created xsi:type="dcterms:W3CDTF">2017-01-27T07:27:56Z</dcterms:created>
  <dcterms:modified xsi:type="dcterms:W3CDTF">2017-01-27T10:29:38Z</dcterms:modified>
</cp:coreProperties>
</file>